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92" r:id="rId3"/>
    <p:sldId id="281" r:id="rId4"/>
    <p:sldId id="294" r:id="rId5"/>
    <p:sldId id="291" r:id="rId6"/>
    <p:sldId id="290" r:id="rId7"/>
    <p:sldId id="276" r:id="rId8"/>
    <p:sldId id="289" r:id="rId9"/>
    <p:sldId id="293" r:id="rId10"/>
    <p:sldId id="286" r:id="rId11"/>
    <p:sldId id="287" r:id="rId12"/>
    <p:sldId id="283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50"/>
    <a:srgbClr val="822E64"/>
    <a:srgbClr val="95055B"/>
    <a:srgbClr val="7C1E4D"/>
    <a:srgbClr val="903690"/>
    <a:srgbClr val="A9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0" autoAdjust="0"/>
    <p:restoredTop sz="94660"/>
  </p:normalViewPr>
  <p:slideViewPr>
    <p:cSldViewPr>
      <p:cViewPr varScale="1">
        <p:scale>
          <a:sx n="84" d="100"/>
          <a:sy n="84" d="100"/>
        </p:scale>
        <p:origin x="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43167-B96D-444F-B056-AE447A571112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3413AA9-54E1-47AF-A5D5-3F23E4ECA481}">
      <dgm:prSet phldrT="[Текст]" custT="1"/>
      <dgm:spPr/>
      <dgm:t>
        <a:bodyPr/>
        <a:lstStyle/>
        <a:p>
          <a:r>
            <a:rPr lang="ru-RU" sz="1600" b="1" smtClean="0"/>
            <a:t>получение информации о порядке и сроках предоставления услуги запись на прием в орган (организацию), МФЦ</a:t>
          </a:r>
          <a:endParaRPr lang="ru-RU" sz="1600" b="1" dirty="0"/>
        </a:p>
      </dgm:t>
    </dgm:pt>
    <dgm:pt modelId="{908F879E-0409-4D54-B4BE-36449D953745}" type="parTrans" cxnId="{35945A96-7A16-4D02-9555-2D1039D35777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308D05C2-77D6-43CA-B0C1-AC966F3934AC}" type="sibTrans" cxnId="{35945A96-7A16-4D02-9555-2D1039D35777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73AC0FFD-FBBE-4129-9572-4B1D2D83F8F7}">
      <dgm:prSet phldrT="[Текст]" custT="1"/>
      <dgm:spPr/>
      <dgm:t>
        <a:bodyPr/>
        <a:lstStyle/>
        <a:p>
          <a:r>
            <a:rPr lang="ru-RU" sz="1600" b="1" smtClean="0"/>
            <a:t>Формирование запроса</a:t>
          </a:r>
          <a:endParaRPr lang="ru-RU" sz="1600" b="1" dirty="0"/>
        </a:p>
      </dgm:t>
    </dgm:pt>
    <dgm:pt modelId="{2F7597DB-C3A0-4AD0-9335-B89AA6F6BCAB}" type="parTrans" cxnId="{C0523F4A-F742-4CAB-82C0-1DF215423037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D20528A6-4618-4415-84CA-920622556248}" type="sibTrans" cxnId="{C0523F4A-F742-4CAB-82C0-1DF215423037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E302F305-CA6A-410A-A9BB-C204D8A9DF68}">
      <dgm:prSet phldrT="[Текст]" custT="1"/>
      <dgm:spPr/>
      <dgm:t>
        <a:bodyPr/>
        <a:lstStyle/>
        <a:p>
          <a:r>
            <a:rPr lang="ru-RU" sz="1600" b="1" smtClean="0"/>
            <a:t>прием и регистрация органом (организацией) запроса и иных документов</a:t>
          </a:r>
          <a:endParaRPr lang="ru-RU" sz="1600" b="1" dirty="0"/>
        </a:p>
      </dgm:t>
    </dgm:pt>
    <dgm:pt modelId="{96630198-6CC1-426C-B2BE-82BB0C2B3823}" type="parTrans" cxnId="{D6D46787-288D-4D28-9772-65BCBB463B72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7D5D53DD-D7FD-4BF2-B565-427C23C613BD}" type="sibTrans" cxnId="{D6D46787-288D-4D28-9772-65BCBB463B72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DB11E447-5397-45B7-B589-C3A65D3EDFE3}">
      <dgm:prSet custT="1"/>
      <dgm:spPr/>
      <dgm:t>
        <a:bodyPr/>
        <a:lstStyle/>
        <a:p>
          <a:r>
            <a:rPr lang="ru-RU" sz="1600" b="1" smtClean="0"/>
            <a:t>получение результата предоставления услуги;</a:t>
          </a:r>
          <a:endParaRPr lang="ru-RU" sz="1600" b="1" dirty="0"/>
        </a:p>
      </dgm:t>
    </dgm:pt>
    <dgm:pt modelId="{78A8749E-E412-41ED-8495-765E9BDEF726}" type="parTrans" cxnId="{7E6E44E3-EFFF-4465-95DA-2829CBC0675E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517504DA-ACC5-4A1B-9143-59474AA444C4}" type="sibTrans" cxnId="{7E6E44E3-EFFF-4465-95DA-2829CBC0675E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C569D238-4938-4B21-975E-873FFFF9FDC0}">
      <dgm:prSet custT="1"/>
      <dgm:spPr/>
      <dgm:t>
        <a:bodyPr/>
        <a:lstStyle/>
        <a:p>
          <a:r>
            <a:rPr lang="ru-RU" sz="1600" b="1" smtClean="0"/>
            <a:t>получение сведений о ходе выполнения запроса;</a:t>
          </a:r>
          <a:endParaRPr lang="ru-RU" sz="1600" b="1" dirty="0"/>
        </a:p>
      </dgm:t>
    </dgm:pt>
    <dgm:pt modelId="{BA6E9715-8E7F-43CE-B6E8-E1960AC8E747}" type="parTrans" cxnId="{DA4AE7E9-F3D6-4A5E-9ABF-2851CDB1E13F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8ED729C3-64F6-4113-806F-3A983B94EADF}" type="sibTrans" cxnId="{DA4AE7E9-F3D6-4A5E-9ABF-2851CDB1E13F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BC4F4BA4-A267-4E08-B656-5E6F605337A0}">
      <dgm:prSet custT="1"/>
      <dgm:spPr/>
      <dgm:t>
        <a:bodyPr/>
        <a:lstStyle/>
        <a:p>
          <a:r>
            <a:rPr lang="ru-RU" sz="1600" b="1" smtClean="0"/>
            <a:t>осуществление оценки качества предоставления услуги;</a:t>
          </a:r>
          <a:endParaRPr lang="ru-RU" sz="1600" b="1" dirty="0"/>
        </a:p>
      </dgm:t>
    </dgm:pt>
    <dgm:pt modelId="{EE6D95FD-D017-40ED-8CD6-282215EA6702}" type="parTrans" cxnId="{356DFD7F-046C-443E-A638-0A403A34A8EB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33C190E5-D8B1-408C-9055-8BAD4F9CC7BA}" type="sibTrans" cxnId="{356DFD7F-046C-443E-A638-0A403A34A8EB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FCF1C6B3-B2A1-4931-AB49-1B394A855389}">
      <dgm:prSet custT="1"/>
      <dgm:spPr/>
      <dgm:t>
        <a:bodyPr/>
        <a:lstStyle/>
        <a:p>
          <a:r>
            <a:rPr lang="ru-RU" sz="1600" b="1" smtClean="0"/>
            <a:t>досудебное (внесудебное) обжалование</a:t>
          </a:r>
          <a:endParaRPr lang="ru-RU" sz="1600" b="1" dirty="0"/>
        </a:p>
      </dgm:t>
    </dgm:pt>
    <dgm:pt modelId="{43BD8057-F3A9-4421-9716-A1CC89184681}" type="parTrans" cxnId="{92E2A441-2A2A-487D-8D5F-7D42A83375E2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3DBE0A6B-5067-48F8-9F43-FFAB72AE9651}" type="sibTrans" cxnId="{92E2A441-2A2A-487D-8D5F-7D42A83375E2}">
      <dgm:prSet/>
      <dgm:spPr/>
      <dgm:t>
        <a:bodyPr/>
        <a:lstStyle/>
        <a:p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928D0D00-8540-4F37-A946-661A70EE796A}">
      <dgm:prSet phldrT="[Текст]" custT="1"/>
      <dgm:spPr/>
      <dgm:t>
        <a:bodyPr/>
        <a:lstStyle/>
        <a:p>
          <a:r>
            <a:rPr lang="ru-RU" sz="1600" b="1" smtClean="0"/>
            <a:t>оплата государственной пошлины за предоставление услуг;</a:t>
          </a:r>
          <a:endParaRPr lang="ru-RU" sz="1600" b="1" dirty="0"/>
        </a:p>
      </dgm:t>
    </dgm:pt>
    <dgm:pt modelId="{09CBCDB1-897C-414C-BBBE-29072DAD884F}" type="parTrans" cxnId="{912D816B-1309-4ED0-89BD-7A95735DF3DC}">
      <dgm:prSet/>
      <dgm:spPr/>
      <dgm:t>
        <a:bodyPr/>
        <a:lstStyle/>
        <a:p>
          <a:endParaRPr lang="ru-RU"/>
        </a:p>
      </dgm:t>
    </dgm:pt>
    <dgm:pt modelId="{310B660D-EA89-4003-BFE9-8B35F306DE84}" type="sibTrans" cxnId="{912D816B-1309-4ED0-89BD-7A95735DF3DC}">
      <dgm:prSet/>
      <dgm:spPr/>
      <dgm:t>
        <a:bodyPr/>
        <a:lstStyle/>
        <a:p>
          <a:endParaRPr lang="ru-RU"/>
        </a:p>
      </dgm:t>
    </dgm:pt>
    <dgm:pt modelId="{30496307-4536-4E35-BE1C-2FD55A6725F1}" type="pres">
      <dgm:prSet presAssocID="{52643167-B96D-444F-B056-AE447A571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DE490-31A1-40D4-9835-243FC93A7AA5}" type="pres">
      <dgm:prSet presAssocID="{B3413AA9-54E1-47AF-A5D5-3F23E4ECA481}" presName="parentLin" presStyleCnt="0"/>
      <dgm:spPr/>
      <dgm:t>
        <a:bodyPr/>
        <a:lstStyle/>
        <a:p>
          <a:endParaRPr lang="ru-RU"/>
        </a:p>
      </dgm:t>
    </dgm:pt>
    <dgm:pt modelId="{4ED08DE6-F3A5-46B3-9A37-6165E705DDE8}" type="pres">
      <dgm:prSet presAssocID="{B3413AA9-54E1-47AF-A5D5-3F23E4ECA48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590DEF6-9CFC-434D-A506-53D84AB1E766}" type="pres">
      <dgm:prSet presAssocID="{B3413AA9-54E1-47AF-A5D5-3F23E4ECA481}" presName="parentText" presStyleLbl="node1" presStyleIdx="0" presStyleCnt="8" custScaleX="117890" custScaleY="192870" custLinFactNeighborX="48417" custLinFactNeighborY="25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02255-13E9-4EB1-AB70-F6B14F0DEA7C}" type="pres">
      <dgm:prSet presAssocID="{B3413AA9-54E1-47AF-A5D5-3F23E4ECA481}" presName="negativeSpace" presStyleCnt="0"/>
      <dgm:spPr/>
      <dgm:t>
        <a:bodyPr/>
        <a:lstStyle/>
        <a:p>
          <a:endParaRPr lang="ru-RU"/>
        </a:p>
      </dgm:t>
    </dgm:pt>
    <dgm:pt modelId="{F40D1DEB-882B-4C15-AFA1-71532059F50D}" type="pres">
      <dgm:prSet presAssocID="{B3413AA9-54E1-47AF-A5D5-3F23E4ECA481}" presName="childText" presStyleLbl="conFgAcc1" presStyleIdx="0" presStyleCnt="8" custLinFactNeighborY="-3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58BAD-358B-4232-9F68-22E284DF9E9E}" type="pres">
      <dgm:prSet presAssocID="{308D05C2-77D6-43CA-B0C1-AC966F3934AC}" presName="spaceBetweenRectangles" presStyleCnt="0"/>
      <dgm:spPr/>
      <dgm:t>
        <a:bodyPr/>
        <a:lstStyle/>
        <a:p>
          <a:endParaRPr lang="ru-RU"/>
        </a:p>
      </dgm:t>
    </dgm:pt>
    <dgm:pt modelId="{6A1322B2-10EE-45F5-9611-8495897F8191}" type="pres">
      <dgm:prSet presAssocID="{73AC0FFD-FBBE-4129-9572-4B1D2D83F8F7}" presName="parentLin" presStyleCnt="0"/>
      <dgm:spPr/>
      <dgm:t>
        <a:bodyPr/>
        <a:lstStyle/>
        <a:p>
          <a:endParaRPr lang="ru-RU"/>
        </a:p>
      </dgm:t>
    </dgm:pt>
    <dgm:pt modelId="{C226772D-AC13-4C6F-B7CA-E584082E977B}" type="pres">
      <dgm:prSet presAssocID="{73AC0FFD-FBBE-4129-9572-4B1D2D83F8F7}" presName="parentLeftMargin" presStyleLbl="node1" presStyleIdx="0" presStyleCnt="8" custScaleX="108459" custScaleY="107030"/>
      <dgm:spPr/>
      <dgm:t>
        <a:bodyPr/>
        <a:lstStyle/>
        <a:p>
          <a:endParaRPr lang="ru-RU"/>
        </a:p>
      </dgm:t>
    </dgm:pt>
    <dgm:pt modelId="{CC9B7EDF-63FF-49C3-BECC-CA7C3E1B50DB}" type="pres">
      <dgm:prSet presAssocID="{73AC0FFD-FBBE-4129-9572-4B1D2D83F8F7}" presName="parentText" presStyleLbl="node1" presStyleIdx="1" presStyleCnt="8" custScaleX="123630" custLinFactNeighborX="14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4388C-4922-40FB-8A1C-14E7AA2E3E49}" type="pres">
      <dgm:prSet presAssocID="{73AC0FFD-FBBE-4129-9572-4B1D2D83F8F7}" presName="negativeSpace" presStyleCnt="0"/>
      <dgm:spPr/>
      <dgm:t>
        <a:bodyPr/>
        <a:lstStyle/>
        <a:p>
          <a:endParaRPr lang="ru-RU"/>
        </a:p>
      </dgm:t>
    </dgm:pt>
    <dgm:pt modelId="{70580D2C-A48D-4B54-93FD-4278C2CB3E23}" type="pres">
      <dgm:prSet presAssocID="{73AC0FFD-FBBE-4129-9572-4B1D2D83F8F7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C1DB-8DF1-4F96-9D8F-3C6AFE3DAFF0}" type="pres">
      <dgm:prSet presAssocID="{D20528A6-4618-4415-84CA-920622556248}" presName="spaceBetweenRectangles" presStyleCnt="0"/>
      <dgm:spPr/>
      <dgm:t>
        <a:bodyPr/>
        <a:lstStyle/>
        <a:p>
          <a:endParaRPr lang="ru-RU"/>
        </a:p>
      </dgm:t>
    </dgm:pt>
    <dgm:pt modelId="{B6DE12A3-3368-444B-B8CC-1C073C65F5D3}" type="pres">
      <dgm:prSet presAssocID="{E302F305-CA6A-410A-A9BB-C204D8A9DF68}" presName="parentLin" presStyleCnt="0"/>
      <dgm:spPr/>
      <dgm:t>
        <a:bodyPr/>
        <a:lstStyle/>
        <a:p>
          <a:endParaRPr lang="ru-RU"/>
        </a:p>
      </dgm:t>
    </dgm:pt>
    <dgm:pt modelId="{BA1C0986-E6D0-471A-A398-890497B0FAD3}" type="pres">
      <dgm:prSet presAssocID="{E302F305-CA6A-410A-A9BB-C204D8A9DF68}" presName="parentLeftMargin" presStyleLbl="node1" presStyleIdx="1" presStyleCnt="8" custScaleX="117389" custScaleY="142134"/>
      <dgm:spPr/>
      <dgm:t>
        <a:bodyPr/>
        <a:lstStyle/>
        <a:p>
          <a:endParaRPr lang="ru-RU"/>
        </a:p>
      </dgm:t>
    </dgm:pt>
    <dgm:pt modelId="{56033BFF-AD0D-48B8-9121-F423644AF017}" type="pres">
      <dgm:prSet presAssocID="{E302F305-CA6A-410A-A9BB-C204D8A9DF68}" presName="parentText" presStyleLbl="node1" presStyleIdx="2" presStyleCnt="8" custScaleX="122307" custScaleY="153211" custLinFactNeighborX="14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CF98F-1613-4BB8-A9CF-6FC26927195E}" type="pres">
      <dgm:prSet presAssocID="{E302F305-CA6A-410A-A9BB-C204D8A9DF68}" presName="negativeSpace" presStyleCnt="0"/>
      <dgm:spPr/>
      <dgm:t>
        <a:bodyPr/>
        <a:lstStyle/>
        <a:p>
          <a:endParaRPr lang="ru-RU"/>
        </a:p>
      </dgm:t>
    </dgm:pt>
    <dgm:pt modelId="{46BEC1F9-06BF-44FE-8A38-93B90A0DD891}" type="pres">
      <dgm:prSet presAssocID="{E302F305-CA6A-410A-A9BB-C204D8A9DF68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0986-956E-492A-B27F-A18B3E0B84AC}" type="pres">
      <dgm:prSet presAssocID="{7D5D53DD-D7FD-4BF2-B565-427C23C613BD}" presName="spaceBetweenRectangles" presStyleCnt="0"/>
      <dgm:spPr/>
      <dgm:t>
        <a:bodyPr/>
        <a:lstStyle/>
        <a:p>
          <a:endParaRPr lang="ru-RU"/>
        </a:p>
      </dgm:t>
    </dgm:pt>
    <dgm:pt modelId="{2F24C3D5-0597-4715-B64A-ADA4E4F17397}" type="pres">
      <dgm:prSet presAssocID="{928D0D00-8540-4F37-A946-661A70EE796A}" presName="parentLin" presStyleCnt="0"/>
      <dgm:spPr/>
      <dgm:t>
        <a:bodyPr/>
        <a:lstStyle/>
        <a:p>
          <a:endParaRPr lang="ru-RU"/>
        </a:p>
      </dgm:t>
    </dgm:pt>
    <dgm:pt modelId="{FCDB8BDA-B17D-474F-BB15-F66BDA0CD398}" type="pres">
      <dgm:prSet presAssocID="{928D0D00-8540-4F37-A946-661A70EE796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DDEC651-EED0-410D-92BF-5FE2983C9181}" type="pres">
      <dgm:prSet presAssocID="{928D0D00-8540-4F37-A946-661A70EE796A}" presName="parentText" presStyleLbl="node1" presStyleIdx="3" presStyleCnt="8" custScaleX="121176" custLinFactNeighborX="27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13E61-D517-41E9-9464-DC59DF4184A0}" type="pres">
      <dgm:prSet presAssocID="{928D0D00-8540-4F37-A946-661A70EE796A}" presName="negativeSpace" presStyleCnt="0"/>
      <dgm:spPr/>
      <dgm:t>
        <a:bodyPr/>
        <a:lstStyle/>
        <a:p>
          <a:endParaRPr lang="ru-RU"/>
        </a:p>
      </dgm:t>
    </dgm:pt>
    <dgm:pt modelId="{5C0D3699-D7FC-458E-AD8A-64392D78AE6F}" type="pres">
      <dgm:prSet presAssocID="{928D0D00-8540-4F37-A946-661A70EE796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681BE-DF3A-4946-81FD-62174818EC4F}" type="pres">
      <dgm:prSet presAssocID="{310B660D-EA89-4003-BFE9-8B35F306DE84}" presName="spaceBetweenRectangles" presStyleCnt="0"/>
      <dgm:spPr/>
      <dgm:t>
        <a:bodyPr/>
        <a:lstStyle/>
        <a:p>
          <a:endParaRPr lang="ru-RU"/>
        </a:p>
      </dgm:t>
    </dgm:pt>
    <dgm:pt modelId="{0C7683A7-BA77-45CF-9108-6021CD7B2592}" type="pres">
      <dgm:prSet presAssocID="{DB11E447-5397-45B7-B589-C3A65D3EDFE3}" presName="parentLin" presStyleCnt="0"/>
      <dgm:spPr/>
      <dgm:t>
        <a:bodyPr/>
        <a:lstStyle/>
        <a:p>
          <a:endParaRPr lang="ru-RU"/>
        </a:p>
      </dgm:t>
    </dgm:pt>
    <dgm:pt modelId="{CF7731F5-C901-47BC-A798-7F398E573F10}" type="pres">
      <dgm:prSet presAssocID="{DB11E447-5397-45B7-B589-C3A65D3EDFE3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1CBE47CD-F378-409F-8B8E-A8849EE0F4D0}" type="pres">
      <dgm:prSet presAssocID="{DB11E447-5397-45B7-B589-C3A65D3EDFE3}" presName="parentText" presStyleLbl="node1" presStyleIdx="4" presStyleCnt="8" custScaleX="122307" custLinFactNeighborX="14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DE221-B75A-4E63-B63A-A82EBAC28F58}" type="pres">
      <dgm:prSet presAssocID="{DB11E447-5397-45B7-B589-C3A65D3EDFE3}" presName="negativeSpace" presStyleCnt="0"/>
      <dgm:spPr/>
      <dgm:t>
        <a:bodyPr/>
        <a:lstStyle/>
        <a:p>
          <a:endParaRPr lang="ru-RU"/>
        </a:p>
      </dgm:t>
    </dgm:pt>
    <dgm:pt modelId="{916E93E9-7363-46D8-870A-6693AF790287}" type="pres">
      <dgm:prSet presAssocID="{DB11E447-5397-45B7-B589-C3A65D3EDFE3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2C037-78AF-41C2-B603-0A6E8048C3AF}" type="pres">
      <dgm:prSet presAssocID="{517504DA-ACC5-4A1B-9143-59474AA444C4}" presName="spaceBetweenRectangles" presStyleCnt="0"/>
      <dgm:spPr/>
      <dgm:t>
        <a:bodyPr/>
        <a:lstStyle/>
        <a:p>
          <a:endParaRPr lang="ru-RU"/>
        </a:p>
      </dgm:t>
    </dgm:pt>
    <dgm:pt modelId="{B866F3A8-531C-4941-BF98-EACA1C9D2A98}" type="pres">
      <dgm:prSet presAssocID="{C569D238-4938-4B21-975E-873FFFF9FDC0}" presName="parentLin" presStyleCnt="0"/>
      <dgm:spPr/>
      <dgm:t>
        <a:bodyPr/>
        <a:lstStyle/>
        <a:p>
          <a:endParaRPr lang="ru-RU"/>
        </a:p>
      </dgm:t>
    </dgm:pt>
    <dgm:pt modelId="{08915623-8D10-4BE1-AF2D-EFC184FBA5FF}" type="pres">
      <dgm:prSet presAssocID="{C569D238-4938-4B21-975E-873FFFF9FDC0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EFA054F4-7D62-4FC6-8739-F9E344C33999}" type="pres">
      <dgm:prSet presAssocID="{C569D238-4938-4B21-975E-873FFFF9FDC0}" presName="parentText" presStyleLbl="node1" presStyleIdx="5" presStyleCnt="8" custScaleX="122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A815B-615F-40B0-8849-07981A9448C1}" type="pres">
      <dgm:prSet presAssocID="{C569D238-4938-4B21-975E-873FFFF9FDC0}" presName="negativeSpace" presStyleCnt="0"/>
      <dgm:spPr/>
      <dgm:t>
        <a:bodyPr/>
        <a:lstStyle/>
        <a:p>
          <a:endParaRPr lang="ru-RU"/>
        </a:p>
      </dgm:t>
    </dgm:pt>
    <dgm:pt modelId="{7AB517B0-90D7-4A3D-A7A9-D975B12F3855}" type="pres">
      <dgm:prSet presAssocID="{C569D238-4938-4B21-975E-873FFFF9FDC0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BCA5A-1691-4093-BE35-F25979A0168F}" type="pres">
      <dgm:prSet presAssocID="{8ED729C3-64F6-4113-806F-3A983B94EADF}" presName="spaceBetweenRectangles" presStyleCnt="0"/>
      <dgm:spPr/>
      <dgm:t>
        <a:bodyPr/>
        <a:lstStyle/>
        <a:p>
          <a:endParaRPr lang="ru-RU"/>
        </a:p>
      </dgm:t>
    </dgm:pt>
    <dgm:pt modelId="{4764E88B-5D8B-46CC-A93E-2E250DF7F6B3}" type="pres">
      <dgm:prSet presAssocID="{BC4F4BA4-A267-4E08-B656-5E6F605337A0}" presName="parentLin" presStyleCnt="0"/>
      <dgm:spPr/>
      <dgm:t>
        <a:bodyPr/>
        <a:lstStyle/>
        <a:p>
          <a:endParaRPr lang="ru-RU"/>
        </a:p>
      </dgm:t>
    </dgm:pt>
    <dgm:pt modelId="{3B10F4D4-E1E0-4EA3-929D-5139A4A8A0FA}" type="pres">
      <dgm:prSet presAssocID="{BC4F4BA4-A267-4E08-B656-5E6F605337A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E143130E-5FC9-483A-B9CC-948A7421B3A7}" type="pres">
      <dgm:prSet presAssocID="{BC4F4BA4-A267-4E08-B656-5E6F605337A0}" presName="parentText" presStyleLbl="node1" presStyleIdx="6" presStyleCnt="8" custScaleX="122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BC092-C4AF-4428-B605-55A714DB4300}" type="pres">
      <dgm:prSet presAssocID="{BC4F4BA4-A267-4E08-B656-5E6F605337A0}" presName="negativeSpace" presStyleCnt="0"/>
      <dgm:spPr/>
      <dgm:t>
        <a:bodyPr/>
        <a:lstStyle/>
        <a:p>
          <a:endParaRPr lang="ru-RU"/>
        </a:p>
      </dgm:t>
    </dgm:pt>
    <dgm:pt modelId="{869A393E-3A6E-4606-8A38-6B3E50F5C48E}" type="pres">
      <dgm:prSet presAssocID="{BC4F4BA4-A267-4E08-B656-5E6F605337A0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B380A-BB00-42B0-9BEB-B51D1AD6DA92}" type="pres">
      <dgm:prSet presAssocID="{33C190E5-D8B1-408C-9055-8BAD4F9CC7BA}" presName="spaceBetweenRectangles" presStyleCnt="0"/>
      <dgm:spPr/>
      <dgm:t>
        <a:bodyPr/>
        <a:lstStyle/>
        <a:p>
          <a:endParaRPr lang="ru-RU"/>
        </a:p>
      </dgm:t>
    </dgm:pt>
    <dgm:pt modelId="{E0D51EEE-3BC2-4108-BF7B-1D369D8C1B1E}" type="pres">
      <dgm:prSet presAssocID="{FCF1C6B3-B2A1-4931-AB49-1B394A855389}" presName="parentLin" presStyleCnt="0"/>
      <dgm:spPr/>
      <dgm:t>
        <a:bodyPr/>
        <a:lstStyle/>
        <a:p>
          <a:endParaRPr lang="ru-RU"/>
        </a:p>
      </dgm:t>
    </dgm:pt>
    <dgm:pt modelId="{F04652CB-421C-4F71-9C9C-72AB12321F78}" type="pres">
      <dgm:prSet presAssocID="{FCF1C6B3-B2A1-4931-AB49-1B394A855389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6566283-E85E-4329-8AED-00169B9103E5}" type="pres">
      <dgm:prSet presAssocID="{FCF1C6B3-B2A1-4931-AB49-1B394A855389}" presName="parentText" presStyleLbl="node1" presStyleIdx="7" presStyleCnt="8" custScaleX="122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8BE20-128B-4421-B2AA-BE0DA9964165}" type="pres">
      <dgm:prSet presAssocID="{FCF1C6B3-B2A1-4931-AB49-1B394A855389}" presName="negativeSpace" presStyleCnt="0"/>
      <dgm:spPr/>
      <dgm:t>
        <a:bodyPr/>
        <a:lstStyle/>
        <a:p>
          <a:endParaRPr lang="ru-RU"/>
        </a:p>
      </dgm:t>
    </dgm:pt>
    <dgm:pt modelId="{22452436-1911-4824-A5DA-96952FFC4BEA}" type="pres">
      <dgm:prSet presAssocID="{FCF1C6B3-B2A1-4931-AB49-1B394A855389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2A441-2A2A-487D-8D5F-7D42A83375E2}" srcId="{52643167-B96D-444F-B056-AE447A571112}" destId="{FCF1C6B3-B2A1-4931-AB49-1B394A855389}" srcOrd="7" destOrd="0" parTransId="{43BD8057-F3A9-4421-9716-A1CC89184681}" sibTransId="{3DBE0A6B-5067-48F8-9F43-FFAB72AE9651}"/>
    <dgm:cxn modelId="{84C9D1DB-9529-44B2-8235-981CA65A5FE9}" type="presOf" srcId="{B3413AA9-54E1-47AF-A5D5-3F23E4ECA481}" destId="{9590DEF6-9CFC-434D-A506-53D84AB1E766}" srcOrd="1" destOrd="0" presId="urn:microsoft.com/office/officeart/2005/8/layout/list1"/>
    <dgm:cxn modelId="{356DFD7F-046C-443E-A638-0A403A34A8EB}" srcId="{52643167-B96D-444F-B056-AE447A571112}" destId="{BC4F4BA4-A267-4E08-B656-5E6F605337A0}" srcOrd="6" destOrd="0" parTransId="{EE6D95FD-D017-40ED-8CD6-282215EA6702}" sibTransId="{33C190E5-D8B1-408C-9055-8BAD4F9CC7BA}"/>
    <dgm:cxn modelId="{6A4EBAF8-D3D4-4BD1-8303-C28974B382E5}" type="presOf" srcId="{BC4F4BA4-A267-4E08-B656-5E6F605337A0}" destId="{3B10F4D4-E1E0-4EA3-929D-5139A4A8A0FA}" srcOrd="0" destOrd="0" presId="urn:microsoft.com/office/officeart/2005/8/layout/list1"/>
    <dgm:cxn modelId="{DA4AE7E9-F3D6-4A5E-9ABF-2851CDB1E13F}" srcId="{52643167-B96D-444F-B056-AE447A571112}" destId="{C569D238-4938-4B21-975E-873FFFF9FDC0}" srcOrd="5" destOrd="0" parTransId="{BA6E9715-8E7F-43CE-B6E8-E1960AC8E747}" sibTransId="{8ED729C3-64F6-4113-806F-3A983B94EADF}"/>
    <dgm:cxn modelId="{FB611946-28FE-40E1-94B0-7789059EF254}" type="presOf" srcId="{B3413AA9-54E1-47AF-A5D5-3F23E4ECA481}" destId="{4ED08DE6-F3A5-46B3-9A37-6165E705DDE8}" srcOrd="0" destOrd="0" presId="urn:microsoft.com/office/officeart/2005/8/layout/list1"/>
    <dgm:cxn modelId="{6A9F0DE5-0EBF-44DF-9F9D-6DBFB249C0BC}" type="presOf" srcId="{BC4F4BA4-A267-4E08-B656-5E6F605337A0}" destId="{E143130E-5FC9-483A-B9CC-948A7421B3A7}" srcOrd="1" destOrd="0" presId="urn:microsoft.com/office/officeart/2005/8/layout/list1"/>
    <dgm:cxn modelId="{5FD052D0-EC15-4950-900D-4342DE4C0E03}" type="presOf" srcId="{C569D238-4938-4B21-975E-873FFFF9FDC0}" destId="{EFA054F4-7D62-4FC6-8739-F9E344C33999}" srcOrd="1" destOrd="0" presId="urn:microsoft.com/office/officeart/2005/8/layout/list1"/>
    <dgm:cxn modelId="{E148E7AC-8977-420A-B691-B9DE83D1EFD2}" type="presOf" srcId="{928D0D00-8540-4F37-A946-661A70EE796A}" destId="{6DDEC651-EED0-410D-92BF-5FE2983C9181}" srcOrd="1" destOrd="0" presId="urn:microsoft.com/office/officeart/2005/8/layout/list1"/>
    <dgm:cxn modelId="{7E6E44E3-EFFF-4465-95DA-2829CBC0675E}" srcId="{52643167-B96D-444F-B056-AE447A571112}" destId="{DB11E447-5397-45B7-B589-C3A65D3EDFE3}" srcOrd="4" destOrd="0" parTransId="{78A8749E-E412-41ED-8495-765E9BDEF726}" sibTransId="{517504DA-ACC5-4A1B-9143-59474AA444C4}"/>
    <dgm:cxn modelId="{CB94B82D-B0B3-439E-9FE4-17C7E2D5DE4B}" type="presOf" srcId="{73AC0FFD-FBBE-4129-9572-4B1D2D83F8F7}" destId="{CC9B7EDF-63FF-49C3-BECC-CA7C3E1B50DB}" srcOrd="1" destOrd="0" presId="urn:microsoft.com/office/officeart/2005/8/layout/list1"/>
    <dgm:cxn modelId="{E92A0343-BC70-47A7-BFB7-041BC9793925}" type="presOf" srcId="{FCF1C6B3-B2A1-4931-AB49-1B394A855389}" destId="{F04652CB-421C-4F71-9C9C-72AB12321F78}" srcOrd="0" destOrd="0" presId="urn:microsoft.com/office/officeart/2005/8/layout/list1"/>
    <dgm:cxn modelId="{17977FB2-7E7A-4634-9386-F479BDE2B116}" type="presOf" srcId="{52643167-B96D-444F-B056-AE447A571112}" destId="{30496307-4536-4E35-BE1C-2FD55A6725F1}" srcOrd="0" destOrd="0" presId="urn:microsoft.com/office/officeart/2005/8/layout/list1"/>
    <dgm:cxn modelId="{9858EB52-BFF8-4A1E-8AEE-0EE7C22D0C3A}" type="presOf" srcId="{FCF1C6B3-B2A1-4931-AB49-1B394A855389}" destId="{B6566283-E85E-4329-8AED-00169B9103E5}" srcOrd="1" destOrd="0" presId="urn:microsoft.com/office/officeart/2005/8/layout/list1"/>
    <dgm:cxn modelId="{C0523F4A-F742-4CAB-82C0-1DF215423037}" srcId="{52643167-B96D-444F-B056-AE447A571112}" destId="{73AC0FFD-FBBE-4129-9572-4B1D2D83F8F7}" srcOrd="1" destOrd="0" parTransId="{2F7597DB-C3A0-4AD0-9335-B89AA6F6BCAB}" sibTransId="{D20528A6-4618-4415-84CA-920622556248}"/>
    <dgm:cxn modelId="{912D816B-1309-4ED0-89BD-7A95735DF3DC}" srcId="{52643167-B96D-444F-B056-AE447A571112}" destId="{928D0D00-8540-4F37-A946-661A70EE796A}" srcOrd="3" destOrd="0" parTransId="{09CBCDB1-897C-414C-BBBE-29072DAD884F}" sibTransId="{310B660D-EA89-4003-BFE9-8B35F306DE84}"/>
    <dgm:cxn modelId="{85E9C4EC-ED74-4E5D-B9CB-5479E019ABCC}" type="presOf" srcId="{DB11E447-5397-45B7-B589-C3A65D3EDFE3}" destId="{1CBE47CD-F378-409F-8B8E-A8849EE0F4D0}" srcOrd="1" destOrd="0" presId="urn:microsoft.com/office/officeart/2005/8/layout/list1"/>
    <dgm:cxn modelId="{EA70710D-98AD-4465-B059-1158FD5EDFD5}" type="presOf" srcId="{73AC0FFD-FBBE-4129-9572-4B1D2D83F8F7}" destId="{C226772D-AC13-4C6F-B7CA-E584082E977B}" srcOrd="0" destOrd="0" presId="urn:microsoft.com/office/officeart/2005/8/layout/list1"/>
    <dgm:cxn modelId="{35945A96-7A16-4D02-9555-2D1039D35777}" srcId="{52643167-B96D-444F-B056-AE447A571112}" destId="{B3413AA9-54E1-47AF-A5D5-3F23E4ECA481}" srcOrd="0" destOrd="0" parTransId="{908F879E-0409-4D54-B4BE-36449D953745}" sibTransId="{308D05C2-77D6-43CA-B0C1-AC966F3934AC}"/>
    <dgm:cxn modelId="{1591F18A-7EA3-497B-AE8F-B018C088F875}" type="presOf" srcId="{928D0D00-8540-4F37-A946-661A70EE796A}" destId="{FCDB8BDA-B17D-474F-BB15-F66BDA0CD398}" srcOrd="0" destOrd="0" presId="urn:microsoft.com/office/officeart/2005/8/layout/list1"/>
    <dgm:cxn modelId="{D6D46787-288D-4D28-9772-65BCBB463B72}" srcId="{52643167-B96D-444F-B056-AE447A571112}" destId="{E302F305-CA6A-410A-A9BB-C204D8A9DF68}" srcOrd="2" destOrd="0" parTransId="{96630198-6CC1-426C-B2BE-82BB0C2B3823}" sibTransId="{7D5D53DD-D7FD-4BF2-B565-427C23C613BD}"/>
    <dgm:cxn modelId="{58967EED-639E-4DF6-9268-5DF84CA0C161}" type="presOf" srcId="{C569D238-4938-4B21-975E-873FFFF9FDC0}" destId="{08915623-8D10-4BE1-AF2D-EFC184FBA5FF}" srcOrd="0" destOrd="0" presId="urn:microsoft.com/office/officeart/2005/8/layout/list1"/>
    <dgm:cxn modelId="{56D525D0-57FE-4F4D-B0CA-485E6E12C098}" type="presOf" srcId="{E302F305-CA6A-410A-A9BB-C204D8A9DF68}" destId="{56033BFF-AD0D-48B8-9121-F423644AF017}" srcOrd="1" destOrd="0" presId="urn:microsoft.com/office/officeart/2005/8/layout/list1"/>
    <dgm:cxn modelId="{C569DBB7-8D2E-4EA8-BEF9-7A4794010198}" type="presOf" srcId="{DB11E447-5397-45B7-B589-C3A65D3EDFE3}" destId="{CF7731F5-C901-47BC-A798-7F398E573F10}" srcOrd="0" destOrd="0" presId="urn:microsoft.com/office/officeart/2005/8/layout/list1"/>
    <dgm:cxn modelId="{2C05B397-AE04-463D-B2F9-AD47416FF93F}" type="presOf" srcId="{E302F305-CA6A-410A-A9BB-C204D8A9DF68}" destId="{BA1C0986-E6D0-471A-A398-890497B0FAD3}" srcOrd="0" destOrd="0" presId="urn:microsoft.com/office/officeart/2005/8/layout/list1"/>
    <dgm:cxn modelId="{95CC9EED-DEFA-4F80-85BD-D10FA58D3852}" type="presParOf" srcId="{30496307-4536-4E35-BE1C-2FD55A6725F1}" destId="{17DDE490-31A1-40D4-9835-243FC93A7AA5}" srcOrd="0" destOrd="0" presId="urn:microsoft.com/office/officeart/2005/8/layout/list1"/>
    <dgm:cxn modelId="{C5076DB6-467B-4E09-B71E-76D02D36D74D}" type="presParOf" srcId="{17DDE490-31A1-40D4-9835-243FC93A7AA5}" destId="{4ED08DE6-F3A5-46B3-9A37-6165E705DDE8}" srcOrd="0" destOrd="0" presId="urn:microsoft.com/office/officeart/2005/8/layout/list1"/>
    <dgm:cxn modelId="{9AFF01D5-2DC6-4472-8E5C-DBD7B31DC471}" type="presParOf" srcId="{17DDE490-31A1-40D4-9835-243FC93A7AA5}" destId="{9590DEF6-9CFC-434D-A506-53D84AB1E766}" srcOrd="1" destOrd="0" presId="urn:microsoft.com/office/officeart/2005/8/layout/list1"/>
    <dgm:cxn modelId="{9B32F3B2-A361-45F3-93FB-9E8A99144C91}" type="presParOf" srcId="{30496307-4536-4E35-BE1C-2FD55A6725F1}" destId="{24C02255-13E9-4EB1-AB70-F6B14F0DEA7C}" srcOrd="1" destOrd="0" presId="urn:microsoft.com/office/officeart/2005/8/layout/list1"/>
    <dgm:cxn modelId="{F644D84D-8CE4-4B14-B5DD-FBD9D42C5F36}" type="presParOf" srcId="{30496307-4536-4E35-BE1C-2FD55A6725F1}" destId="{F40D1DEB-882B-4C15-AFA1-71532059F50D}" srcOrd="2" destOrd="0" presId="urn:microsoft.com/office/officeart/2005/8/layout/list1"/>
    <dgm:cxn modelId="{F94466ED-B87E-4671-AEA6-CEAD566B0A9B}" type="presParOf" srcId="{30496307-4536-4E35-BE1C-2FD55A6725F1}" destId="{DD858BAD-358B-4232-9F68-22E284DF9E9E}" srcOrd="3" destOrd="0" presId="urn:microsoft.com/office/officeart/2005/8/layout/list1"/>
    <dgm:cxn modelId="{360DF300-C392-48B9-984C-2714DC71FA82}" type="presParOf" srcId="{30496307-4536-4E35-BE1C-2FD55A6725F1}" destId="{6A1322B2-10EE-45F5-9611-8495897F8191}" srcOrd="4" destOrd="0" presId="urn:microsoft.com/office/officeart/2005/8/layout/list1"/>
    <dgm:cxn modelId="{AE91F87E-0802-4B92-B81B-A3CE59782246}" type="presParOf" srcId="{6A1322B2-10EE-45F5-9611-8495897F8191}" destId="{C226772D-AC13-4C6F-B7CA-E584082E977B}" srcOrd="0" destOrd="0" presId="urn:microsoft.com/office/officeart/2005/8/layout/list1"/>
    <dgm:cxn modelId="{4A0F060D-95F0-4270-BC3F-98187B993F63}" type="presParOf" srcId="{6A1322B2-10EE-45F5-9611-8495897F8191}" destId="{CC9B7EDF-63FF-49C3-BECC-CA7C3E1B50DB}" srcOrd="1" destOrd="0" presId="urn:microsoft.com/office/officeart/2005/8/layout/list1"/>
    <dgm:cxn modelId="{5C69EFA9-CDE0-4570-9568-314C84AF4B05}" type="presParOf" srcId="{30496307-4536-4E35-BE1C-2FD55A6725F1}" destId="{20A4388C-4922-40FB-8A1C-14E7AA2E3E49}" srcOrd="5" destOrd="0" presId="urn:microsoft.com/office/officeart/2005/8/layout/list1"/>
    <dgm:cxn modelId="{58E6DC39-976B-4D87-B65C-81D0BCFAC824}" type="presParOf" srcId="{30496307-4536-4E35-BE1C-2FD55A6725F1}" destId="{70580D2C-A48D-4B54-93FD-4278C2CB3E23}" srcOrd="6" destOrd="0" presId="urn:microsoft.com/office/officeart/2005/8/layout/list1"/>
    <dgm:cxn modelId="{2A68574D-CD41-43A2-93B1-AE6E9FB66608}" type="presParOf" srcId="{30496307-4536-4E35-BE1C-2FD55A6725F1}" destId="{B7FAC1DB-8DF1-4F96-9D8F-3C6AFE3DAFF0}" srcOrd="7" destOrd="0" presId="urn:microsoft.com/office/officeart/2005/8/layout/list1"/>
    <dgm:cxn modelId="{FDB4783E-E3C0-448E-AD5F-D476722CC135}" type="presParOf" srcId="{30496307-4536-4E35-BE1C-2FD55A6725F1}" destId="{B6DE12A3-3368-444B-B8CC-1C073C65F5D3}" srcOrd="8" destOrd="0" presId="urn:microsoft.com/office/officeart/2005/8/layout/list1"/>
    <dgm:cxn modelId="{B9DEC1D0-3EB2-430B-B56E-42E50B9008B1}" type="presParOf" srcId="{B6DE12A3-3368-444B-B8CC-1C073C65F5D3}" destId="{BA1C0986-E6D0-471A-A398-890497B0FAD3}" srcOrd="0" destOrd="0" presId="urn:microsoft.com/office/officeart/2005/8/layout/list1"/>
    <dgm:cxn modelId="{533A1AA0-FE9B-4FB5-A99D-651D90DCD874}" type="presParOf" srcId="{B6DE12A3-3368-444B-B8CC-1C073C65F5D3}" destId="{56033BFF-AD0D-48B8-9121-F423644AF017}" srcOrd="1" destOrd="0" presId="urn:microsoft.com/office/officeart/2005/8/layout/list1"/>
    <dgm:cxn modelId="{AD8564D8-B2E1-4739-84C7-4821B604CA47}" type="presParOf" srcId="{30496307-4536-4E35-BE1C-2FD55A6725F1}" destId="{D00CF98F-1613-4BB8-A9CF-6FC26927195E}" srcOrd="9" destOrd="0" presId="urn:microsoft.com/office/officeart/2005/8/layout/list1"/>
    <dgm:cxn modelId="{DB2C918F-3742-4BEA-860C-959B567B9591}" type="presParOf" srcId="{30496307-4536-4E35-BE1C-2FD55A6725F1}" destId="{46BEC1F9-06BF-44FE-8A38-93B90A0DD891}" srcOrd="10" destOrd="0" presId="urn:microsoft.com/office/officeart/2005/8/layout/list1"/>
    <dgm:cxn modelId="{F72B67A7-9453-4939-9A67-D11093AAF565}" type="presParOf" srcId="{30496307-4536-4E35-BE1C-2FD55A6725F1}" destId="{6FBF0986-956E-492A-B27F-A18B3E0B84AC}" srcOrd="11" destOrd="0" presId="urn:microsoft.com/office/officeart/2005/8/layout/list1"/>
    <dgm:cxn modelId="{2DA216A5-E67F-4801-8900-4E0B2C2525F4}" type="presParOf" srcId="{30496307-4536-4E35-BE1C-2FD55A6725F1}" destId="{2F24C3D5-0597-4715-B64A-ADA4E4F17397}" srcOrd="12" destOrd="0" presId="urn:microsoft.com/office/officeart/2005/8/layout/list1"/>
    <dgm:cxn modelId="{FF2FBD3D-8F06-44AE-8486-F1F6C24B5C08}" type="presParOf" srcId="{2F24C3D5-0597-4715-B64A-ADA4E4F17397}" destId="{FCDB8BDA-B17D-474F-BB15-F66BDA0CD398}" srcOrd="0" destOrd="0" presId="urn:microsoft.com/office/officeart/2005/8/layout/list1"/>
    <dgm:cxn modelId="{7A1870AA-EC47-4ACC-804C-E610D798B08E}" type="presParOf" srcId="{2F24C3D5-0597-4715-B64A-ADA4E4F17397}" destId="{6DDEC651-EED0-410D-92BF-5FE2983C9181}" srcOrd="1" destOrd="0" presId="urn:microsoft.com/office/officeart/2005/8/layout/list1"/>
    <dgm:cxn modelId="{42055894-E370-4EE0-830D-573B40F2B540}" type="presParOf" srcId="{30496307-4536-4E35-BE1C-2FD55A6725F1}" destId="{DEC13E61-D517-41E9-9464-DC59DF4184A0}" srcOrd="13" destOrd="0" presId="urn:microsoft.com/office/officeart/2005/8/layout/list1"/>
    <dgm:cxn modelId="{4C91C013-CE0D-45E2-BDAE-62466C595C75}" type="presParOf" srcId="{30496307-4536-4E35-BE1C-2FD55A6725F1}" destId="{5C0D3699-D7FC-458E-AD8A-64392D78AE6F}" srcOrd="14" destOrd="0" presId="urn:microsoft.com/office/officeart/2005/8/layout/list1"/>
    <dgm:cxn modelId="{99913E7C-722F-453E-972F-22F706575878}" type="presParOf" srcId="{30496307-4536-4E35-BE1C-2FD55A6725F1}" destId="{36C681BE-DF3A-4946-81FD-62174818EC4F}" srcOrd="15" destOrd="0" presId="urn:microsoft.com/office/officeart/2005/8/layout/list1"/>
    <dgm:cxn modelId="{2854F826-75DB-4F4E-83FD-EF64281C7170}" type="presParOf" srcId="{30496307-4536-4E35-BE1C-2FD55A6725F1}" destId="{0C7683A7-BA77-45CF-9108-6021CD7B2592}" srcOrd="16" destOrd="0" presId="urn:microsoft.com/office/officeart/2005/8/layout/list1"/>
    <dgm:cxn modelId="{F7C8D715-1CF2-4841-A208-EA93AEEABC7D}" type="presParOf" srcId="{0C7683A7-BA77-45CF-9108-6021CD7B2592}" destId="{CF7731F5-C901-47BC-A798-7F398E573F10}" srcOrd="0" destOrd="0" presId="urn:microsoft.com/office/officeart/2005/8/layout/list1"/>
    <dgm:cxn modelId="{4A80E7FD-9272-4945-9DA0-BAF9F8C0E139}" type="presParOf" srcId="{0C7683A7-BA77-45CF-9108-6021CD7B2592}" destId="{1CBE47CD-F378-409F-8B8E-A8849EE0F4D0}" srcOrd="1" destOrd="0" presId="urn:microsoft.com/office/officeart/2005/8/layout/list1"/>
    <dgm:cxn modelId="{B6BF1E48-E8B7-4ACC-9DD8-83FB03469D6C}" type="presParOf" srcId="{30496307-4536-4E35-BE1C-2FD55A6725F1}" destId="{5E9DE221-B75A-4E63-B63A-A82EBAC28F58}" srcOrd="17" destOrd="0" presId="urn:microsoft.com/office/officeart/2005/8/layout/list1"/>
    <dgm:cxn modelId="{C1FAB6AE-B74F-43A5-A394-9A288687DED3}" type="presParOf" srcId="{30496307-4536-4E35-BE1C-2FD55A6725F1}" destId="{916E93E9-7363-46D8-870A-6693AF790287}" srcOrd="18" destOrd="0" presId="urn:microsoft.com/office/officeart/2005/8/layout/list1"/>
    <dgm:cxn modelId="{E832F92B-F157-41DB-9BD0-CFAEF4B6CD69}" type="presParOf" srcId="{30496307-4536-4E35-BE1C-2FD55A6725F1}" destId="{CFD2C037-78AF-41C2-B603-0A6E8048C3AF}" srcOrd="19" destOrd="0" presId="urn:microsoft.com/office/officeart/2005/8/layout/list1"/>
    <dgm:cxn modelId="{ABBE9BAC-0EDB-4039-A2AD-F31818B79795}" type="presParOf" srcId="{30496307-4536-4E35-BE1C-2FD55A6725F1}" destId="{B866F3A8-531C-4941-BF98-EACA1C9D2A98}" srcOrd="20" destOrd="0" presId="urn:microsoft.com/office/officeart/2005/8/layout/list1"/>
    <dgm:cxn modelId="{EF55ABA5-162F-430E-89CA-1D0134A4D057}" type="presParOf" srcId="{B866F3A8-531C-4941-BF98-EACA1C9D2A98}" destId="{08915623-8D10-4BE1-AF2D-EFC184FBA5FF}" srcOrd="0" destOrd="0" presId="urn:microsoft.com/office/officeart/2005/8/layout/list1"/>
    <dgm:cxn modelId="{1F6B8EA4-DBC4-4F71-99F8-9B902E2AD90A}" type="presParOf" srcId="{B866F3A8-531C-4941-BF98-EACA1C9D2A98}" destId="{EFA054F4-7D62-4FC6-8739-F9E344C33999}" srcOrd="1" destOrd="0" presId="urn:microsoft.com/office/officeart/2005/8/layout/list1"/>
    <dgm:cxn modelId="{9EA5B389-4065-4874-BDD3-6B54D3B1F324}" type="presParOf" srcId="{30496307-4536-4E35-BE1C-2FD55A6725F1}" destId="{25FA815B-615F-40B0-8849-07981A9448C1}" srcOrd="21" destOrd="0" presId="urn:microsoft.com/office/officeart/2005/8/layout/list1"/>
    <dgm:cxn modelId="{33C313EE-3497-4E0D-ADC6-318320E7E037}" type="presParOf" srcId="{30496307-4536-4E35-BE1C-2FD55A6725F1}" destId="{7AB517B0-90D7-4A3D-A7A9-D975B12F3855}" srcOrd="22" destOrd="0" presId="urn:microsoft.com/office/officeart/2005/8/layout/list1"/>
    <dgm:cxn modelId="{2717A019-BFAE-4273-A940-0951C0E12F84}" type="presParOf" srcId="{30496307-4536-4E35-BE1C-2FD55A6725F1}" destId="{0F4BCA5A-1691-4093-BE35-F25979A0168F}" srcOrd="23" destOrd="0" presId="urn:microsoft.com/office/officeart/2005/8/layout/list1"/>
    <dgm:cxn modelId="{5614B576-71F5-413F-B0C6-AAA6A67B17E6}" type="presParOf" srcId="{30496307-4536-4E35-BE1C-2FD55A6725F1}" destId="{4764E88B-5D8B-46CC-A93E-2E250DF7F6B3}" srcOrd="24" destOrd="0" presId="urn:microsoft.com/office/officeart/2005/8/layout/list1"/>
    <dgm:cxn modelId="{C0E66B16-13F4-4041-8BC6-7F75B12629D0}" type="presParOf" srcId="{4764E88B-5D8B-46CC-A93E-2E250DF7F6B3}" destId="{3B10F4D4-E1E0-4EA3-929D-5139A4A8A0FA}" srcOrd="0" destOrd="0" presId="urn:microsoft.com/office/officeart/2005/8/layout/list1"/>
    <dgm:cxn modelId="{20A5CF53-68B8-40C2-8553-E0F795B600EA}" type="presParOf" srcId="{4764E88B-5D8B-46CC-A93E-2E250DF7F6B3}" destId="{E143130E-5FC9-483A-B9CC-948A7421B3A7}" srcOrd="1" destOrd="0" presId="urn:microsoft.com/office/officeart/2005/8/layout/list1"/>
    <dgm:cxn modelId="{1F8E840D-588F-45AB-8CE5-B316809A00C7}" type="presParOf" srcId="{30496307-4536-4E35-BE1C-2FD55A6725F1}" destId="{3C6BC092-C4AF-4428-B605-55A714DB4300}" srcOrd="25" destOrd="0" presId="urn:microsoft.com/office/officeart/2005/8/layout/list1"/>
    <dgm:cxn modelId="{655BA169-E94F-4758-B6CA-50374DFCFBD0}" type="presParOf" srcId="{30496307-4536-4E35-BE1C-2FD55A6725F1}" destId="{869A393E-3A6E-4606-8A38-6B3E50F5C48E}" srcOrd="26" destOrd="0" presId="urn:microsoft.com/office/officeart/2005/8/layout/list1"/>
    <dgm:cxn modelId="{BABCBDC4-334D-4CB8-BC36-F951D4798FF9}" type="presParOf" srcId="{30496307-4536-4E35-BE1C-2FD55A6725F1}" destId="{70EB380A-BB00-42B0-9BEB-B51D1AD6DA92}" srcOrd="27" destOrd="0" presId="urn:microsoft.com/office/officeart/2005/8/layout/list1"/>
    <dgm:cxn modelId="{5A3762F1-E5EC-44FE-9837-5170243FF849}" type="presParOf" srcId="{30496307-4536-4E35-BE1C-2FD55A6725F1}" destId="{E0D51EEE-3BC2-4108-BF7B-1D369D8C1B1E}" srcOrd="28" destOrd="0" presId="urn:microsoft.com/office/officeart/2005/8/layout/list1"/>
    <dgm:cxn modelId="{50E611EA-6EFB-4381-BBA1-6EF92AD4E319}" type="presParOf" srcId="{E0D51EEE-3BC2-4108-BF7B-1D369D8C1B1E}" destId="{F04652CB-421C-4F71-9C9C-72AB12321F78}" srcOrd="0" destOrd="0" presId="urn:microsoft.com/office/officeart/2005/8/layout/list1"/>
    <dgm:cxn modelId="{EF73CD5E-D680-462F-83C5-B3A7782CC9C2}" type="presParOf" srcId="{E0D51EEE-3BC2-4108-BF7B-1D369D8C1B1E}" destId="{B6566283-E85E-4329-8AED-00169B9103E5}" srcOrd="1" destOrd="0" presId="urn:microsoft.com/office/officeart/2005/8/layout/list1"/>
    <dgm:cxn modelId="{89A76C8D-FD46-40CB-8367-AFF477478E45}" type="presParOf" srcId="{30496307-4536-4E35-BE1C-2FD55A6725F1}" destId="{DD58BE20-128B-4421-B2AA-BE0DA9964165}" srcOrd="29" destOrd="0" presId="urn:microsoft.com/office/officeart/2005/8/layout/list1"/>
    <dgm:cxn modelId="{9E0C3C1D-BD77-412D-A441-1407896D4A7E}" type="presParOf" srcId="{30496307-4536-4E35-BE1C-2FD55A6725F1}" destId="{22452436-1911-4824-A5DA-96952FFC4BEA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D1DEB-882B-4C15-AFA1-71532059F50D}">
      <dsp:nvSpPr>
        <dsp:cNvPr id="0" name=""/>
        <dsp:cNvSpPr/>
      </dsp:nvSpPr>
      <dsp:spPr>
        <a:xfrm>
          <a:off x="0" y="618181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90DEF6-9CFC-434D-A506-53D84AB1E766}">
      <dsp:nvSpPr>
        <dsp:cNvPr id="0" name=""/>
        <dsp:cNvSpPr/>
      </dsp:nvSpPr>
      <dsp:spPr>
        <a:xfrm>
          <a:off x="504055" y="24982"/>
          <a:ext cx="5605305" cy="8540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получение информации о порядке и сроках предоставления услуги запись на прием в орган (организацию), МФЦ</a:t>
          </a:r>
          <a:endParaRPr lang="ru-RU" sz="1600" b="1" kern="1200" dirty="0"/>
        </a:p>
      </dsp:txBody>
      <dsp:txXfrm>
        <a:off x="545745" y="66672"/>
        <a:ext cx="5521925" cy="770648"/>
      </dsp:txXfrm>
    </dsp:sp>
    <dsp:sp modelId="{70580D2C-A48D-4B54-93FD-4278C2CB3E23}">
      <dsp:nvSpPr>
        <dsp:cNvPr id="0" name=""/>
        <dsp:cNvSpPr/>
      </dsp:nvSpPr>
      <dsp:spPr>
        <a:xfrm>
          <a:off x="0" y="1326764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9B7EDF-63FF-49C3-BECC-CA7C3E1B50DB}">
      <dsp:nvSpPr>
        <dsp:cNvPr id="0" name=""/>
        <dsp:cNvSpPr/>
      </dsp:nvSpPr>
      <dsp:spPr>
        <a:xfrm>
          <a:off x="417774" y="1105364"/>
          <a:ext cx="58782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Формирование запроса</a:t>
          </a:r>
          <a:endParaRPr lang="ru-RU" sz="1600" b="1" kern="1200" dirty="0"/>
        </a:p>
      </dsp:txBody>
      <dsp:txXfrm>
        <a:off x="439390" y="1126980"/>
        <a:ext cx="5834992" cy="399568"/>
      </dsp:txXfrm>
    </dsp:sp>
    <dsp:sp modelId="{46BEC1F9-06BF-44FE-8A38-93B90A0DD891}">
      <dsp:nvSpPr>
        <dsp:cNvPr id="0" name=""/>
        <dsp:cNvSpPr/>
      </dsp:nvSpPr>
      <dsp:spPr>
        <a:xfrm>
          <a:off x="0" y="22427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33BFF-AD0D-48B8-9121-F423644AF017}">
      <dsp:nvSpPr>
        <dsp:cNvPr id="0" name=""/>
        <dsp:cNvSpPr/>
      </dsp:nvSpPr>
      <dsp:spPr>
        <a:xfrm>
          <a:off x="448102" y="1785764"/>
          <a:ext cx="5815320" cy="6784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прием и регистрация органом (организацией) запроса и иных документов</a:t>
          </a:r>
          <a:endParaRPr lang="ru-RU" sz="1600" b="1" kern="1200" dirty="0"/>
        </a:p>
      </dsp:txBody>
      <dsp:txXfrm>
        <a:off x="481220" y="1818882"/>
        <a:ext cx="5749084" cy="612182"/>
      </dsp:txXfrm>
    </dsp:sp>
    <dsp:sp modelId="{5C0D3699-D7FC-458E-AD8A-64392D78AE6F}">
      <dsp:nvSpPr>
        <dsp:cNvPr id="0" name=""/>
        <dsp:cNvSpPr/>
      </dsp:nvSpPr>
      <dsp:spPr>
        <a:xfrm>
          <a:off x="0" y="29231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EC651-EED0-410D-92BF-5FE2983C9181}">
      <dsp:nvSpPr>
        <dsp:cNvPr id="0" name=""/>
        <dsp:cNvSpPr/>
      </dsp:nvSpPr>
      <dsp:spPr>
        <a:xfrm>
          <a:off x="432048" y="2701782"/>
          <a:ext cx="576154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оплата государственной пошлины за предоставление услуг;</a:t>
          </a:r>
          <a:endParaRPr lang="ru-RU" sz="1600" b="1" kern="1200" dirty="0"/>
        </a:p>
      </dsp:txBody>
      <dsp:txXfrm>
        <a:off x="453664" y="2723398"/>
        <a:ext cx="5718312" cy="399568"/>
      </dsp:txXfrm>
    </dsp:sp>
    <dsp:sp modelId="{916E93E9-7363-46D8-870A-6693AF790287}">
      <dsp:nvSpPr>
        <dsp:cNvPr id="0" name=""/>
        <dsp:cNvSpPr/>
      </dsp:nvSpPr>
      <dsp:spPr>
        <a:xfrm>
          <a:off x="0" y="36035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BE47CD-F378-409F-8B8E-A8849EE0F4D0}">
      <dsp:nvSpPr>
        <dsp:cNvPr id="0" name=""/>
        <dsp:cNvSpPr/>
      </dsp:nvSpPr>
      <dsp:spPr>
        <a:xfrm>
          <a:off x="389045" y="3382182"/>
          <a:ext cx="58153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получение результата предоставления услуги;</a:t>
          </a:r>
          <a:endParaRPr lang="ru-RU" sz="1600" b="1" kern="1200" dirty="0"/>
        </a:p>
      </dsp:txBody>
      <dsp:txXfrm>
        <a:off x="410661" y="3403798"/>
        <a:ext cx="5772088" cy="399568"/>
      </dsp:txXfrm>
    </dsp:sp>
    <dsp:sp modelId="{7AB517B0-90D7-4A3D-A7A9-D975B12F3855}">
      <dsp:nvSpPr>
        <dsp:cNvPr id="0" name=""/>
        <dsp:cNvSpPr/>
      </dsp:nvSpPr>
      <dsp:spPr>
        <a:xfrm>
          <a:off x="0" y="42839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054F4-7D62-4FC6-8739-F9E344C33999}">
      <dsp:nvSpPr>
        <dsp:cNvPr id="0" name=""/>
        <dsp:cNvSpPr/>
      </dsp:nvSpPr>
      <dsp:spPr>
        <a:xfrm>
          <a:off x="339620" y="4062582"/>
          <a:ext cx="58153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получение сведений о ходе выполнения запроса;</a:t>
          </a:r>
          <a:endParaRPr lang="ru-RU" sz="1600" b="1" kern="1200" dirty="0"/>
        </a:p>
      </dsp:txBody>
      <dsp:txXfrm>
        <a:off x="361236" y="4084198"/>
        <a:ext cx="5772088" cy="399568"/>
      </dsp:txXfrm>
    </dsp:sp>
    <dsp:sp modelId="{869A393E-3A6E-4606-8A38-6B3E50F5C48E}">
      <dsp:nvSpPr>
        <dsp:cNvPr id="0" name=""/>
        <dsp:cNvSpPr/>
      </dsp:nvSpPr>
      <dsp:spPr>
        <a:xfrm>
          <a:off x="0" y="49643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3130E-5FC9-483A-B9CC-948A7421B3A7}">
      <dsp:nvSpPr>
        <dsp:cNvPr id="0" name=""/>
        <dsp:cNvSpPr/>
      </dsp:nvSpPr>
      <dsp:spPr>
        <a:xfrm>
          <a:off x="339620" y="4742982"/>
          <a:ext cx="58153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осуществление оценки качества предоставления услуги;</a:t>
          </a:r>
          <a:endParaRPr lang="ru-RU" sz="1600" b="1" kern="1200" dirty="0"/>
        </a:p>
      </dsp:txBody>
      <dsp:txXfrm>
        <a:off x="361236" y="4764598"/>
        <a:ext cx="5772088" cy="399568"/>
      </dsp:txXfrm>
    </dsp:sp>
    <dsp:sp modelId="{22452436-1911-4824-A5DA-96952FFC4BEA}">
      <dsp:nvSpPr>
        <dsp:cNvPr id="0" name=""/>
        <dsp:cNvSpPr/>
      </dsp:nvSpPr>
      <dsp:spPr>
        <a:xfrm>
          <a:off x="0" y="5644782"/>
          <a:ext cx="6792416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66283-E85E-4329-8AED-00169B9103E5}">
      <dsp:nvSpPr>
        <dsp:cNvPr id="0" name=""/>
        <dsp:cNvSpPr/>
      </dsp:nvSpPr>
      <dsp:spPr>
        <a:xfrm>
          <a:off x="339620" y="5423382"/>
          <a:ext cx="58153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досудебное (внесудебное) обжалование</a:t>
          </a:r>
          <a:endParaRPr lang="ru-RU" sz="1600" b="1" kern="1200" dirty="0"/>
        </a:p>
      </dsp:txBody>
      <dsp:txXfrm>
        <a:off x="361236" y="5444998"/>
        <a:ext cx="57720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80A0-3528-44D3-B5F9-A3FF08C9835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8DFD-8D88-4DC5-891B-D642813BA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720A-6235-4BA4-9D6E-2DE86A6DD78F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4112-FE39-4E43-8F9E-6141B47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gif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927084"/>
          </a:xfrm>
          <a:prstGeom prst="rect">
            <a:avLst/>
          </a:prstGeom>
        </p:spPr>
      </p:pic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8" y="-1062376"/>
            <a:ext cx="1790618" cy="25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980128" y="1124744"/>
            <a:ext cx="8185254" cy="1800200"/>
            <a:chOff x="19594" y="1764204"/>
            <a:chExt cx="9028859" cy="1800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00010" y="1764204"/>
              <a:ext cx="8568952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594" y="1990299"/>
              <a:ext cx="90288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sz="3200" b="1" u="sng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Об организации предоставления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sz="3200" b="1" u="sng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массовых и социально значимых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sz="3200" b="1" u="sng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услуг в электронном виде</a:t>
              </a:r>
              <a:endParaRPr lang="ru-RU" sz="32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45940" y="5301208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Корналевская Светлана Викторовна,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развития цифровых сервисов и услуг Департамента цифрового развития Смоленской области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0" y="55101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6408" y="177052"/>
            <a:ext cx="67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Координация и контроль за выполнением работ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83804"/>
            <a:ext cx="1433695" cy="1355209"/>
            <a:chOff x="1834222" y="3285077"/>
            <a:chExt cx="1433695" cy="1355209"/>
          </a:xfrm>
        </p:grpSpPr>
        <p:grpSp>
          <p:nvGrpSpPr>
            <p:cNvPr id="30" name="组合 44"/>
            <p:cNvGrpSpPr/>
            <p:nvPr/>
          </p:nvGrpSpPr>
          <p:grpSpPr>
            <a:xfrm>
              <a:off x="1834222" y="3285077"/>
              <a:ext cx="1433695" cy="1355209"/>
              <a:chOff x="3724322" y="1908536"/>
              <a:chExt cx="1329153" cy="1329153"/>
            </a:xfrm>
          </p:grpSpPr>
          <p:sp>
            <p:nvSpPr>
              <p:cNvPr id="32" name="椭圆 46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3" name="椭圆 4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3074" name="Picture 2" descr="G:\Диск д\ДИЗАЙН\00 ПРЕЗЕНТАЦИЯ ДЛЯ ДЕПАРТАМЕНТА\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04" y="3600808"/>
              <a:ext cx="1007738" cy="738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674197" y="-52548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32753" y="1418028"/>
            <a:ext cx="1728192" cy="666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ДепЦифры</a:t>
            </a:r>
            <a:r>
              <a:rPr lang="ru-RU" b="1" dirty="0" smtClean="0"/>
              <a:t> - координатор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1044" y="4215899"/>
            <a:ext cx="6769809" cy="512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Руководители органов местного самоуправления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6217" y="2384219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РЦТ ОИВ1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89203" y="2417635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РЦТ ОИВ</a:t>
            </a:r>
            <a:r>
              <a:rPr lang="en-US" b="1" dirty="0" smtClean="0"/>
              <a:t>n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28498" y="5181572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Ответственное лицо </a:t>
            </a:r>
            <a:r>
              <a:rPr lang="ru-RU" b="1" dirty="0"/>
              <a:t>в </a:t>
            </a:r>
            <a:r>
              <a:rPr lang="ru-RU" b="1" dirty="0" smtClean="0"/>
              <a:t>ОМСУ1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7763" y="5133733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Ответственное лицо в ОМСУ2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0959" y="5156594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Ответственное лицо в ОМСУ</a:t>
            </a:r>
            <a:r>
              <a:rPr lang="en-US" b="1" dirty="0" smtClean="0"/>
              <a:t>n</a:t>
            </a:r>
            <a:endParaRPr lang="ru-RU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064504" y="3101244"/>
            <a:ext cx="958711" cy="906423"/>
            <a:chOff x="706734" y="1512171"/>
            <a:chExt cx="1055056" cy="1055056"/>
          </a:xfrm>
        </p:grpSpPr>
        <p:sp>
          <p:nvSpPr>
            <p:cNvPr id="24" name="Shape 23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Shape 4"/>
            <p:cNvSpPr txBox="1"/>
            <p:nvPr/>
          </p:nvSpPr>
          <p:spPr>
            <a:xfrm>
              <a:off x="914866" y="1806308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</p:grpSp>
      <p:cxnSp>
        <p:nvCxnSpPr>
          <p:cNvPr id="5" name="Прямая со стрелкой 4"/>
          <p:cNvCxnSpPr>
            <a:endCxn id="16" idx="0"/>
          </p:cNvCxnSpPr>
          <p:nvPr/>
        </p:nvCxnSpPr>
        <p:spPr>
          <a:xfrm>
            <a:off x="5938701" y="1275485"/>
            <a:ext cx="1814598" cy="1142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31818" y="2780928"/>
            <a:ext cx="71867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22746" y="5451244"/>
            <a:ext cx="71867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4" idx="0"/>
          </p:cNvCxnSpPr>
          <p:nvPr/>
        </p:nvCxnSpPr>
        <p:spPr>
          <a:xfrm flipH="1">
            <a:off x="2530313" y="1241051"/>
            <a:ext cx="1638973" cy="1143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693651" y="4728487"/>
            <a:ext cx="0" cy="360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7183425" y="3091197"/>
            <a:ext cx="958711" cy="906423"/>
            <a:chOff x="706734" y="1512171"/>
            <a:chExt cx="1055056" cy="1055056"/>
          </a:xfrm>
        </p:grpSpPr>
        <p:sp>
          <p:nvSpPr>
            <p:cNvPr id="66" name="Shape 65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Shape 4"/>
            <p:cNvSpPr txBox="1"/>
            <p:nvPr/>
          </p:nvSpPr>
          <p:spPr>
            <a:xfrm>
              <a:off x="914866" y="1806308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118161" y="5938209"/>
            <a:ext cx="958711" cy="906423"/>
            <a:chOff x="706734" y="1512171"/>
            <a:chExt cx="1055056" cy="1055056"/>
          </a:xfrm>
        </p:grpSpPr>
        <p:sp>
          <p:nvSpPr>
            <p:cNvPr id="74" name="Shape 73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Shape 4"/>
            <p:cNvSpPr txBox="1"/>
            <p:nvPr/>
          </p:nvSpPr>
          <p:spPr>
            <a:xfrm>
              <a:off x="914866" y="1891064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5211958" y="4772759"/>
            <a:ext cx="0" cy="360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3076872" y="3090488"/>
            <a:ext cx="10961" cy="1016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7930619" y="4772759"/>
            <a:ext cx="0" cy="360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4753635" y="5865242"/>
            <a:ext cx="3723263" cy="973573"/>
            <a:chOff x="706734" y="1434010"/>
            <a:chExt cx="4097430" cy="1133217"/>
          </a:xfrm>
        </p:grpSpPr>
        <p:sp>
          <p:nvSpPr>
            <p:cNvPr id="88" name="Shape 87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Shape 4"/>
            <p:cNvSpPr txBox="1"/>
            <p:nvPr/>
          </p:nvSpPr>
          <p:spPr>
            <a:xfrm>
              <a:off x="914866" y="1891064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  <p:sp>
          <p:nvSpPr>
            <p:cNvPr id="90" name="Shape 89"/>
            <p:cNvSpPr/>
            <p:nvPr/>
          </p:nvSpPr>
          <p:spPr>
            <a:xfrm>
              <a:off x="3749108" y="1434010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Shape 4"/>
            <p:cNvSpPr txBox="1"/>
            <p:nvPr/>
          </p:nvSpPr>
          <p:spPr>
            <a:xfrm>
              <a:off x="3957240" y="1812903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</p:grpSp>
      <p:sp>
        <p:nvSpPr>
          <p:cNvPr id="92" name="Скругленный прямоугольник 91"/>
          <p:cNvSpPr/>
          <p:nvPr/>
        </p:nvSpPr>
        <p:spPr>
          <a:xfrm>
            <a:off x="4169286" y="653268"/>
            <a:ext cx="1728192" cy="587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РЦТ региона</a:t>
            </a:r>
            <a:endParaRPr lang="ru-RU" b="1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H="1">
            <a:off x="2852884" y="1920583"/>
            <a:ext cx="1215060" cy="443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5831818" y="1920583"/>
            <a:ext cx="1057385" cy="524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Скругленный прямоугольник 107"/>
          <p:cNvSpPr/>
          <p:nvPr/>
        </p:nvSpPr>
        <p:spPr>
          <a:xfrm>
            <a:off x="3643404" y="2439505"/>
            <a:ext cx="1728192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РЦТ ОИВ2</a:t>
            </a:r>
            <a:endParaRPr lang="ru-RU" b="1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4027957" y="3120505"/>
            <a:ext cx="958711" cy="906423"/>
            <a:chOff x="706734" y="1512171"/>
            <a:chExt cx="1055056" cy="1055056"/>
          </a:xfrm>
        </p:grpSpPr>
        <p:sp>
          <p:nvSpPr>
            <p:cNvPr id="110" name="Shape 109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Shape 4"/>
            <p:cNvSpPr txBox="1"/>
            <p:nvPr/>
          </p:nvSpPr>
          <p:spPr>
            <a:xfrm>
              <a:off x="914866" y="1806308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Услуга2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….</a:t>
              </a:r>
              <a:endParaRPr lang="ru-RU" sz="1300" b="1" kern="1200" dirty="0"/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 flipH="1">
            <a:off x="4816336" y="2093409"/>
            <a:ext cx="9274" cy="346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5510299" y="2128426"/>
            <a:ext cx="31716" cy="2043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8194605" y="3118095"/>
            <a:ext cx="10961" cy="1016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26583" y="8469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5217" y="307644"/>
            <a:ext cx="600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Взаимодействие ОИВ (ОМСУ) с заявителями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83804"/>
            <a:ext cx="1433695" cy="1355209"/>
            <a:chOff x="1834222" y="3285077"/>
            <a:chExt cx="1433695" cy="1355209"/>
          </a:xfrm>
        </p:grpSpPr>
        <p:grpSp>
          <p:nvGrpSpPr>
            <p:cNvPr id="30" name="组合 44"/>
            <p:cNvGrpSpPr/>
            <p:nvPr/>
          </p:nvGrpSpPr>
          <p:grpSpPr>
            <a:xfrm>
              <a:off x="1834222" y="3285077"/>
              <a:ext cx="1433695" cy="1355209"/>
              <a:chOff x="3724322" y="1908536"/>
              <a:chExt cx="1329153" cy="1329153"/>
            </a:xfrm>
          </p:grpSpPr>
          <p:sp>
            <p:nvSpPr>
              <p:cNvPr id="32" name="椭圆 46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3" name="椭圆 4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3074" name="Picture 2" descr="G:\Диск д\ДИЗАЙН\00 ПРЕЗЕНТАЦИЯ ДЛЯ ДЕПАРТАМЕНТА\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04" y="3600808"/>
              <a:ext cx="1007738" cy="738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5148064" y="1062705"/>
            <a:ext cx="72008" cy="5678663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9" y="4588342"/>
            <a:ext cx="936104" cy="985223"/>
          </a:xfrm>
          <a:prstGeom prst="rect">
            <a:avLst/>
          </a:prstGeom>
        </p:spPr>
      </p:pic>
      <p:pic>
        <p:nvPicPr>
          <p:cNvPr id="1026" name="Picture 2" descr="https://gelmec.mr-rutul.ru/wp-content/uploads/2020/07/3cbd2a_73fa06de6a1345a8a5f0eb9be44b6dad_mv2_d_2048_2048_s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83" y="2175359"/>
            <a:ext cx="890166" cy="8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5683" y="109279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Подача заявления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статусов, уведомлений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результата</a:t>
            </a:r>
          </a:p>
          <a:p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5635859" y="1062705"/>
            <a:ext cx="3534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Прием заявления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Направление статусов, уведомлений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Выдача результата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830446" y="5915077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ЗАЯВИТЕЛЬ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49784" y="5904795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ОИВ (ОМСУ)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https://get.pxhere.com/photo/work-hand-finger-tie-machine-business-object-chef-customer-information-contact-fair-lead-presentation-company-target-success-cartoon-finish-imagine-business-card-prompt-ambition-tie-holder-intention-neck-tie-get-to-know-12949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73" y="2854589"/>
            <a:ext cx="1479643" cy="14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 flipV="1">
            <a:off x="3051790" y="2708921"/>
            <a:ext cx="912154" cy="608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061708" y="3850656"/>
            <a:ext cx="1088745" cy="8640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779867" y="1782633"/>
            <a:ext cx="104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ЕПГУ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677" y="4246830"/>
            <a:ext cx="104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РПГУ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91051" y="3453793"/>
            <a:ext cx="995165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ВИС1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91051" y="2272837"/>
            <a:ext cx="995165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ПГС</a:t>
            </a:r>
            <a:endParaRPr lang="ru-RU" sz="2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319300" y="4588342"/>
            <a:ext cx="995165" cy="63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ВИС2</a:t>
            </a:r>
            <a:endParaRPr lang="ru-RU" b="1" dirty="0"/>
          </a:p>
        </p:txBody>
      </p:sp>
      <p:cxnSp>
        <p:nvCxnSpPr>
          <p:cNvPr id="51" name="Прямая со стрелкой 50"/>
          <p:cNvCxnSpPr>
            <a:stCxn id="1026" idx="3"/>
            <a:endCxn id="46" idx="1"/>
          </p:cNvCxnSpPr>
          <p:nvPr/>
        </p:nvCxnSpPr>
        <p:spPr>
          <a:xfrm flipV="1">
            <a:off x="4821849" y="2590349"/>
            <a:ext cx="1469202" cy="30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5" idx="1"/>
          </p:cNvCxnSpPr>
          <p:nvPr/>
        </p:nvCxnSpPr>
        <p:spPr>
          <a:xfrm>
            <a:off x="4821849" y="2760899"/>
            <a:ext cx="1469202" cy="10104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7" idx="1"/>
          </p:cNvCxnSpPr>
          <p:nvPr/>
        </p:nvCxnSpPr>
        <p:spPr>
          <a:xfrm>
            <a:off x="4819609" y="2939616"/>
            <a:ext cx="1499691" cy="19662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4862715" y="5086389"/>
            <a:ext cx="1469202" cy="30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868377" y="3950022"/>
            <a:ext cx="1422674" cy="987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image.freepik.com/free-vector/the-building-of-the-municipality-with-the-russian-flag_1012-4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23" y="3159262"/>
            <a:ext cx="1224085" cy="12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Прямая со стрелкой 64"/>
          <p:cNvCxnSpPr>
            <a:stCxn id="46" idx="3"/>
          </p:cNvCxnSpPr>
          <p:nvPr/>
        </p:nvCxnSpPr>
        <p:spPr>
          <a:xfrm>
            <a:off x="7286216" y="2590349"/>
            <a:ext cx="915610" cy="568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7342714" y="4377237"/>
            <a:ext cx="859112" cy="615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1034" idx="1"/>
          </p:cNvCxnSpPr>
          <p:nvPr/>
        </p:nvCxnSpPr>
        <p:spPr>
          <a:xfrm>
            <a:off x="7286216" y="3769666"/>
            <a:ext cx="610407" cy="1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927084"/>
          </a:xfrm>
          <a:prstGeom prst="rect">
            <a:avLst/>
          </a:prstGeom>
        </p:spPr>
      </p:pic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8" y="-1062376"/>
            <a:ext cx="1790618" cy="25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87624" y="2563442"/>
            <a:ext cx="7768318" cy="1800200"/>
            <a:chOff x="199999" y="2132856"/>
            <a:chExt cx="8568952" cy="1800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9999" y="2132856"/>
              <a:ext cx="8568952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82763" y="2456892"/>
              <a:ext cx="6003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Спасибо за внимание!</a:t>
              </a:r>
              <a:endPara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9" name="Line 548"/>
          <p:cNvSpPr>
            <a:spLocks noChangeShapeType="1"/>
          </p:cNvSpPr>
          <p:nvPr/>
        </p:nvSpPr>
        <p:spPr bwMode="auto">
          <a:xfrm flipH="1">
            <a:off x="2519031" y="6309320"/>
            <a:ext cx="5502855" cy="0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4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927084"/>
          </a:xfrm>
          <a:prstGeom prst="rect">
            <a:avLst/>
          </a:prstGeom>
        </p:spPr>
      </p:pic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8" y="-1062376"/>
            <a:ext cx="1790618" cy="25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429381" y="320903"/>
            <a:ext cx="5302859" cy="1800200"/>
            <a:chOff x="-247902" y="1764204"/>
            <a:chExt cx="9016864" cy="1800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00010" y="1764204"/>
              <a:ext cx="8568952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247902" y="2085108"/>
              <a:ext cx="247600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sz="25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Ст. 2</a:t>
              </a:r>
              <a:endParaRPr lang="ru-RU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47664" y="1276874"/>
            <a:ext cx="75421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предоставление государственных и муниципальных услуг в электронной форме - предоставление государственных и муниципальных услуг с использованием информационно-телекоммуникационных технологий, включая использование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портала государственных и муниципальных услуг </a:t>
            </a:r>
            <a:r>
              <a:rPr lang="ru-RU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порталов государственных и муниципальных услуг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осуществление в рамках такого предоставления электронного взаимодействия между государственными органами, органами местного самоуправления, организациями и заявителями. В целях предоставления государственных и муниципальных услуг в электронной форме могут использоваться другие средства информационно-телекоммуникационных технологий в случаях и порядке, которые определяются Правительством Российской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0737" y="28516"/>
            <a:ext cx="805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Федеральный закон от 27.07.2010 №N 210-ФЗ "Об организации предоставления государственных и муниципальных услуг" </a:t>
            </a:r>
          </a:p>
        </p:txBody>
      </p:sp>
    </p:spTree>
    <p:extLst>
      <p:ext uri="{BB962C8B-B14F-4D97-AF65-F5344CB8AC3E}">
        <p14:creationId xmlns:p14="http://schemas.microsoft.com/office/powerpoint/2010/main" val="8993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6712" y="159502"/>
            <a:ext cx="600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Хронология перевода услуг в электронный формат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527179" y="945675"/>
            <a:ext cx="6868511" cy="5802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341822" y="1454591"/>
            <a:ext cx="678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Распоряжение Правительства РФ от 17.12.2009 N 1993-р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&lt;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Об утверждении сводного перечня первоочередных государственных и муниципальных услуг, предоставляемых в электронном виде&gt;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00777" y="3169599"/>
            <a:ext cx="592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Распоряжение Правительства РФ от 25.04.2011 N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729-р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углом вверх 2"/>
          <p:cNvSpPr/>
          <p:nvPr/>
        </p:nvSpPr>
        <p:spPr>
          <a:xfrm rot="5400000">
            <a:off x="1662262" y="1593802"/>
            <a:ext cx="369023" cy="4098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5237" y="857368"/>
            <a:ext cx="805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Федеральный закон от 27.07.2010 №N 210-ФЗ "Об организации предоставления государственных и муниципальных услуг"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9352" y="2502372"/>
            <a:ext cx="5416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58 услуг, 6 из них заканчиваются на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этапе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из 58 услуг являются муниципальными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00777" y="3841794"/>
            <a:ext cx="5925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Распоряжение Правительства РФ от 25.12.2013 N 2516-р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&lt;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Об утверждении Концепции развития механизмов предоставления государственных и муниципальных услуг в электронном виде&gt;</a:t>
            </a:r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1707081" y="3139953"/>
            <a:ext cx="369023" cy="4098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вверх 21"/>
          <p:cNvSpPr/>
          <p:nvPr/>
        </p:nvSpPr>
        <p:spPr>
          <a:xfrm rot="5400000">
            <a:off x="1760231" y="3876655"/>
            <a:ext cx="369023" cy="4098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00777" y="5229200"/>
            <a:ext cx="6291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07000" algn="l"/>
              </a:tabLst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Постановление Правительства РФ от 26.03.2016 N 236 "О требованиях к предоставлению в электронной форме государственных и муниципальных услуг"</a:t>
            </a:r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1840790" y="5208766"/>
            <a:ext cx="369023" cy="4098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527179" y="945675"/>
            <a:ext cx="6868511" cy="5802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47664" y="2276872"/>
            <a:ext cx="7430515" cy="4071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06712" y="159502"/>
            <a:ext cx="600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Информационное взаимодействие РГУ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ЕПГУ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7992" y="1268744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ЕПГУ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4" idx="2"/>
          </p:cNvCxnSpPr>
          <p:nvPr/>
        </p:nvCxnSpPr>
        <p:spPr>
          <a:xfrm flipH="1" flipV="1">
            <a:off x="4354076" y="1916816"/>
            <a:ext cx="757984" cy="524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436096" y="123274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ГАСУ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2"/>
          </p:cNvCxnSpPr>
          <p:nvPr/>
        </p:nvCxnSpPr>
        <p:spPr>
          <a:xfrm flipV="1">
            <a:off x="5866244" y="1880812"/>
            <a:ext cx="325936" cy="560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6712" y="159502"/>
            <a:ext cx="600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Состав действий, предоставляемых в электронной форме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84645721"/>
              </p:ext>
            </p:extLst>
          </p:nvPr>
        </p:nvGraphicFramePr>
        <p:xfrm>
          <a:off x="2267744" y="821482"/>
          <a:ext cx="6792416" cy="603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90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6712" y="159502"/>
            <a:ext cx="600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Перечень массовых и социально значимых услуг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043608" y="945675"/>
            <a:ext cx="9218168" cy="4041617"/>
            <a:chOff x="-2530561" y="2132856"/>
            <a:chExt cx="16677468" cy="12538858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-1655687" y="2132856"/>
              <a:ext cx="12426480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2530561" y="2289886"/>
              <a:ext cx="15280307" cy="257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Указ Президента Российской Федерации от 21.07.2020 № 474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«О национальных целях развития Российской Федерации </a:t>
              </a:r>
              <a:endPara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  <a:p>
              <a:pPr algn="ctr">
                <a:tabLst>
                  <a:tab pos="5207000" algn="l"/>
                </a:tabLst>
              </a:pPr>
              <a:r>
                <a:rPr lang="ru-RU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период до </a:t>
              </a:r>
              <a:r>
                <a:rPr lang="ru-RU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2030 года</a:t>
              </a:r>
              <a:endPara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91188" y="5795018"/>
              <a:ext cx="14238095" cy="10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207000" algn="l"/>
                </a:tabLst>
              </a:pPr>
              <a:r>
                <a:rPr lang="ru-RU" sz="16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Национальная цель: «Цифровая трансформация»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9120" y="9298127"/>
              <a:ext cx="10720627" cy="257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207000" algn="l"/>
                </a:tabLst>
              </a:pPr>
              <a:r>
                <a:rPr lang="ru-RU" sz="16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Целевой показатель: Увеличение доли массовых социально </a:t>
              </a:r>
              <a:r>
                <a:rPr lang="ru-RU" sz="16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значимых </a:t>
              </a:r>
              <a:r>
                <a:rPr lang="ru-RU" sz="16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услуг, доступных в электронном виде, до 95%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2270008" y="12857487"/>
              <a:ext cx="15280308" cy="181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101 услуга РОИВ и ОМСУ, в том числе </a:t>
              </a:r>
              <a:r>
                <a:rPr lang="en-US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94 </a:t>
              </a:r>
              <a:r>
                <a:rPr lang="ru-RU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предоставляемых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sz="16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на территории Смоленской области</a:t>
              </a:r>
              <a:endPara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1026" name="Picture 2" descr="https://s9.stc.all.kpcdn.net/share/i/12/10291749/inx960x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47" y="5014179"/>
            <a:ext cx="2765732" cy="184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углом вверх 2"/>
          <p:cNvSpPr/>
          <p:nvPr/>
        </p:nvSpPr>
        <p:spPr>
          <a:xfrm rot="5400000">
            <a:off x="1551476" y="1634246"/>
            <a:ext cx="928479" cy="7524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5400000">
            <a:off x="2539755" y="2768605"/>
            <a:ext cx="928479" cy="7524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927084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1880712" y="1077144"/>
            <a:ext cx="7002131" cy="1199728"/>
            <a:chOff x="-3316690" y="2132856"/>
            <a:chExt cx="16945593" cy="483907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-3316690" y="2132856"/>
              <a:ext cx="16945593" cy="4839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3142287" y="2610054"/>
              <a:ext cx="16596783" cy="286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Показатели национальной цели развития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Российской Федерации «Цифровая трансформация</a:t>
              </a:r>
              <a:r>
                <a:rPr lang="ru-RU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»</a:t>
              </a:r>
              <a:endPara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Приказ </a:t>
              </a:r>
              <a:r>
                <a:rPr lang="ru-RU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Минцифры</a:t>
              </a: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 России от 18.11.2020 № 600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27785" y="2636912"/>
            <a:ext cx="7012070" cy="1200329"/>
            <a:chOff x="-3316690" y="2132856"/>
            <a:chExt cx="16969646" cy="484150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-3316690" y="2132856"/>
              <a:ext cx="16945593" cy="4839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3215306" y="2132856"/>
              <a:ext cx="16868262" cy="4841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Показатели федеральных проектов национальной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программы «Цифровая экономика </a:t>
              </a:r>
              <a:endPara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  <a:p>
              <a:pPr algn="ctr">
                <a:tabLst>
                  <a:tab pos="5207000" algn="l"/>
                </a:tabLst>
              </a:pPr>
              <a:r>
                <a:rPr lang="ru-RU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Российской Федерации</a:t>
              </a: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»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Приказ </a:t>
              </a:r>
              <a:r>
                <a:rPr lang="ru-RU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Минцифры</a:t>
              </a: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 России от 14.01.2021 № 10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610097" y="4196680"/>
            <a:ext cx="7558479" cy="2088232"/>
            <a:chOff x="-3989891" y="2132856"/>
            <a:chExt cx="18291990" cy="842284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-3792595" y="2132856"/>
              <a:ext cx="17860815" cy="84228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3989891" y="2806257"/>
              <a:ext cx="18291990" cy="7076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Показатели оценки эффективности деятельности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высших должностных лиц субъектов Российской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Федерации и деятельности органов исполнительной </a:t>
              </a:r>
            </a:p>
            <a:p>
              <a:pPr algn="ctr">
                <a:tabLst>
                  <a:tab pos="5207000" algn="l"/>
                </a:tabLst>
              </a:pP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власти субъектов Российской Федерации </a:t>
              </a:r>
              <a:endPara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  <a:p>
              <a:pPr algn="ctr">
                <a:tabLst>
                  <a:tab pos="5207000" algn="l"/>
                </a:tabLst>
              </a:pPr>
              <a:endPara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  <a:p>
              <a:pPr algn="ctr">
                <a:tabLst>
                  <a:tab pos="5207000" algn="l"/>
                </a:tabLst>
              </a:pPr>
              <a:r>
                <a:rPr lang="ru-RU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Постановление </a:t>
              </a:r>
              <a:r>
                <a:rPr lang="ru-RU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Правительства </a:t>
              </a:r>
              <a:r>
                <a:rPr lang="ru-RU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РФ от 03.04.2021 г №542</a:t>
              </a:r>
              <a:endPara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6712" y="159502"/>
            <a:ext cx="600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«Погружение» МСЗУ в показатели</a:t>
            </a:r>
            <a:endParaRPr lang="ru-RU" dirty="0">
              <a:solidFill>
                <a:srgbClr val="D31B5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4" b="8746"/>
          <a:stretch/>
        </p:blipFill>
        <p:spPr bwMode="auto">
          <a:xfrm>
            <a:off x="7371102" y="-35362"/>
            <a:ext cx="1538733" cy="11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-737" y="775763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6712" y="159502"/>
            <a:ext cx="600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Перечень массовых и социально значимых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муниципальных услуг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Смоленской области </a:t>
            </a:r>
            <a:r>
              <a:rPr lang="ru-RU" dirty="0" smtClean="0">
                <a:solidFill>
                  <a:srgbClr val="D31B50"/>
                </a:solidFill>
                <a:latin typeface="Arial Black" panose="020B0A04020102020204" pitchFamily="34" charset="0"/>
              </a:rPr>
              <a:t>(по сферам)</a:t>
            </a:r>
            <a:endParaRPr lang="ru-RU" dirty="0">
              <a:solidFill>
                <a:srgbClr val="D31B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novickaja_mv\Desktop\область-малин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 b="8879"/>
          <a:stretch/>
        </p:blipFill>
        <p:spPr bwMode="auto">
          <a:xfrm>
            <a:off x="7437609" y="-91120"/>
            <a:ext cx="1689806" cy="1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81340"/>
              </p:ext>
            </p:extLst>
          </p:nvPr>
        </p:nvGraphicFramePr>
        <p:xfrm>
          <a:off x="1798026" y="1566406"/>
          <a:ext cx="64560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133">
                  <a:extLst>
                    <a:ext uri="{9D8B030D-6E8A-4147-A177-3AD203B41FA5}">
                      <a16:colId xmlns:a16="http://schemas.microsoft.com/office/drawing/2014/main" val="2902719761"/>
                    </a:ext>
                  </a:extLst>
                </a:gridCol>
                <a:gridCol w="2032907">
                  <a:extLst>
                    <a:ext uri="{9D8B030D-6E8A-4147-A177-3AD203B41FA5}">
                      <a16:colId xmlns:a16="http://schemas.microsoft.com/office/drawing/2014/main" val="2358258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услуг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3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97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6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Имущественных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земельных отношений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504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107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65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9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92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45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723510B-1009-41D7-81B2-64EFFDD8E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" y="0"/>
            <a:ext cx="1548401" cy="6858000"/>
          </a:xfrm>
          <a:prstGeom prst="rect">
            <a:avLst/>
          </a:prstGeom>
        </p:spPr>
      </p:pic>
      <p:pic>
        <p:nvPicPr>
          <p:cNvPr id="102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975" r="24177" b="88275"/>
          <a:stretch/>
        </p:blipFill>
        <p:spPr bwMode="auto">
          <a:xfrm>
            <a:off x="6077" y="59554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6712" y="159502"/>
            <a:ext cx="708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Распределение муниципальных услуг по системам</a:t>
            </a:r>
            <a:endParaRPr lang="ru-RU" dirty="0">
              <a:solidFill>
                <a:srgbClr val="D31B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1760" y="1210036"/>
            <a:ext cx="1908212" cy="1870014"/>
            <a:chOff x="706733" y="1591425"/>
            <a:chExt cx="1013590" cy="975802"/>
          </a:xfrm>
        </p:grpSpPr>
        <p:sp>
          <p:nvSpPr>
            <p:cNvPr id="16" name="Shape 15"/>
            <p:cNvSpPr/>
            <p:nvPr/>
          </p:nvSpPr>
          <p:spPr>
            <a:xfrm>
              <a:off x="706733" y="1591425"/>
              <a:ext cx="1013590" cy="975802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Shape 4"/>
            <p:cNvSpPr txBox="1"/>
            <p:nvPr/>
          </p:nvSpPr>
          <p:spPr>
            <a:xfrm>
              <a:off x="914866" y="1806308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dirty="0"/>
                <a:t>7</a:t>
              </a:r>
              <a:endParaRPr lang="ru-RU" sz="4800" b="1" kern="1200" dirty="0"/>
            </a:p>
          </p:txBody>
        </p:sp>
      </p:grpSp>
      <p:pic>
        <p:nvPicPr>
          <p:cNvPr id="21" name="Picture 2" descr="https://gelmec.mr-rutul.ru/wp-content/uploads/2020/07/3cbd2a_73fa06de6a1345a8a5f0eb9be44b6dad_mv2_d_2048_2048_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73" y="641260"/>
            <a:ext cx="890166" cy="8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57450" y="3080050"/>
            <a:ext cx="255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Подключение ВИС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796136" y="1210036"/>
            <a:ext cx="2016224" cy="1870014"/>
            <a:chOff x="706734" y="1512171"/>
            <a:chExt cx="1055056" cy="1055056"/>
          </a:xfrm>
        </p:grpSpPr>
        <p:sp>
          <p:nvSpPr>
            <p:cNvPr id="25" name="Shape 24"/>
            <p:cNvSpPr/>
            <p:nvPr/>
          </p:nvSpPr>
          <p:spPr>
            <a:xfrm>
              <a:off x="706734" y="1512171"/>
              <a:ext cx="1055056" cy="1055056"/>
            </a:xfrm>
            <a:prstGeom prst="gear6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hape 4"/>
            <p:cNvSpPr txBox="1"/>
            <p:nvPr/>
          </p:nvSpPr>
          <p:spPr>
            <a:xfrm>
              <a:off x="914866" y="1806308"/>
              <a:ext cx="659475" cy="52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kern="1200" dirty="0" smtClean="0"/>
                <a:t>31</a:t>
              </a:r>
              <a:endParaRPr lang="ru-RU" sz="4800" b="1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80112" y="3068960"/>
            <a:ext cx="255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Подключение  ПГС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13332" y="3735313"/>
            <a:ext cx="2780547" cy="7017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27784" y="3726381"/>
            <a:ext cx="603557" cy="7827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433035" y="4581129"/>
            <a:ext cx="3638508" cy="921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41124" y="4581129"/>
            <a:ext cx="3744416" cy="921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ОБРАЗОВАНИЯ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598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Новицкая Маргарита Васильевна</dc:creator>
  <cp:lastModifiedBy>Корналевская Светлана Викторовна</cp:lastModifiedBy>
  <cp:revision>190</cp:revision>
  <cp:lastPrinted>2022-01-27T10:23:22Z</cp:lastPrinted>
  <dcterms:created xsi:type="dcterms:W3CDTF">2019-02-08T09:28:50Z</dcterms:created>
  <dcterms:modified xsi:type="dcterms:W3CDTF">2022-01-27T10:34:34Z</dcterms:modified>
</cp:coreProperties>
</file>